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29.jpeg" ContentType="image/jpeg"/>
  <Override PartName="/ppt/media/image28.jpeg" ContentType="image/jpeg"/>
  <Override PartName="/ppt/media/image27.jpeg" ContentType="image/jpeg"/>
  <Override PartName="/ppt/media/image26.jpeg" ContentType="image/jpeg"/>
  <Override PartName="/ppt/media/image25.jpeg" ContentType="image/jpeg"/>
  <Override PartName="/ppt/media/image24.jpeg" ContentType="image/jpeg"/>
  <Override PartName="/ppt/media/image23.jpeg" ContentType="image/jpeg"/>
  <Override PartName="/ppt/media/image22.jpeg" ContentType="image/jpeg"/>
  <Override PartName="/ppt/media/image21.jpeg" ContentType="image/jpeg"/>
  <Override PartName="/ppt/media/image20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3.jpeg" ContentType="image/jpeg"/>
  <Override PartName="/ppt/media/image8.jpeg" ContentType="image/jpeg"/>
  <Override PartName="/ppt/media/image9.jpeg" ContentType="image/jpeg"/>
  <Override PartName="/ppt/media/image19.jpeg" ContentType="image/jpeg"/>
  <Override PartName="/ppt/media/image18.jpeg" ContentType="image/jpeg"/>
  <Override PartName="/ppt/media/image17.jpeg" ContentType="image/jpeg"/>
  <Override PartName="/ppt/media/image14.jpeg" ContentType="image/jpeg"/>
  <Override PartName="/ppt/media/image13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5.jpeg" ContentType="image/jpeg"/>
  <Override PartName="/ppt/media/image1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E0FA71B-ADBD-40C8-8E0C-8FF5E508494B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Relationship Id="rId11" Type="http://schemas.openxmlformats.org/officeDocument/2006/relationships/image" Target="../media/image11.jpeg"/><Relationship Id="rId1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IoT-Blockchain-Szenario</a:t>
            </a:r>
            <a:br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457200" y="2103120"/>
            <a:ext cx="8869680" cy="4557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Szenario 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(Schranke)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(Parkplatz)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Parkhäuser Anzeige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Benutzerabfrage (Handy)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Funktionstest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ymbol" charset="2"/>
              <a:buChar char=""/>
            </a:pP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ymbol" charset="2"/>
              <a:buChar char=""/>
            </a:pP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ymbol" charset="2"/>
              <a:buChar char=""/>
            </a:pP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Freie Parkplätze prüfen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549000" y="1829160"/>
            <a:ext cx="9304920" cy="481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Einfahrt (Schranke)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549360" y="1829520"/>
            <a:ext cx="9304200" cy="481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Anzeige aktualisieren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549720" y="1829880"/>
            <a:ext cx="9303480" cy="481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Parkplatz: Parkvorgang abgeschlossen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50080" y="1830240"/>
            <a:ext cx="9302760" cy="481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Auto: Parkplatz zeigen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50440" y="1830600"/>
            <a:ext cx="9302040" cy="481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Parkplatz: Wegfahren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550800" y="1830960"/>
            <a:ext cx="9301320" cy="481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Ausfahrt (Schranke)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51160" y="1831320"/>
            <a:ext cx="9300600" cy="480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Freie Parkplätze von mehreren Parkhäusern anzeigen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551520" y="1831680"/>
            <a:ext cx="9299880" cy="480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Parkhaus: Mindestparkdauer unterschritten (Kurzparken)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51880" y="1832040"/>
            <a:ext cx="9299160" cy="480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95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Szenario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3868200" y="2468880"/>
            <a:ext cx="2487600" cy="246888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/>
          <a:p>
            <a:pPr algn="ctr"/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 - Applikation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 rot="168600">
            <a:off x="5915520" y="762480"/>
            <a:ext cx="2668320" cy="264816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6675120" y="1554480"/>
            <a:ext cx="1371600" cy="102888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4"/>
          <a:stretch/>
        </p:blipFill>
        <p:spPr>
          <a:xfrm rot="20366400">
            <a:off x="6735600" y="3401640"/>
            <a:ext cx="2668320" cy="264816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5"/>
          <a:stretch/>
        </p:blipFill>
        <p:spPr>
          <a:xfrm rot="20778600">
            <a:off x="3762360" y="4847040"/>
            <a:ext cx="2549880" cy="253044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6"/>
          <a:stretch/>
        </p:blipFill>
        <p:spPr>
          <a:xfrm rot="20366400">
            <a:off x="883440" y="3459960"/>
            <a:ext cx="2668320" cy="264816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7"/>
          <a:stretch/>
        </p:blipFill>
        <p:spPr>
          <a:xfrm rot="21029400">
            <a:off x="1703160" y="715680"/>
            <a:ext cx="2668320" cy="264816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8"/>
          <a:stretch/>
        </p:blipFill>
        <p:spPr>
          <a:xfrm>
            <a:off x="2651760" y="1371600"/>
            <a:ext cx="914400" cy="137232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9"/>
          <a:stretch/>
        </p:blipFill>
        <p:spPr>
          <a:xfrm>
            <a:off x="1508760" y="4358880"/>
            <a:ext cx="1417320" cy="94464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10"/>
          <a:stretch/>
        </p:blipFill>
        <p:spPr>
          <a:xfrm>
            <a:off x="4297680" y="5669280"/>
            <a:ext cx="1463760" cy="82296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11"/>
          <a:stretch/>
        </p:blipFill>
        <p:spPr>
          <a:xfrm>
            <a:off x="7223760" y="4206240"/>
            <a:ext cx="1734480" cy="104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(Schranke) Einfahrt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5531040" cy="5454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Funktionen: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 checkIn(uint256 parkhaus) payable public returns (string s)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Events: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join_success_In(address car, uint256 parkhaus)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6400800" y="2247840"/>
            <a:ext cx="3108960" cy="351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(Schranke) Ausfahrt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 checkOut(uint256 parkhaus) public returns (uint256)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join_success_Out(address car, uint256 parkhaus);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6051240" y="2286000"/>
            <a:ext cx="3092760" cy="364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(Schranke) Bezahlen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 payNow(uint256 carnum, uint256 parkhaus) internal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Events: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free_parking(address car);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pay_fee(address car, uint256 value, uint256 parkingTime);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pay_max(address car, uint256 value, uint256 parkingTime);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5152320" y="2485440"/>
            <a:ext cx="4426920" cy="295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(Parkplatz)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769040"/>
            <a:ext cx="516528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 parkIn(uint256 parkhaus, uint256 parkplatz) public returns (string s)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 parkOut(uint256 parkhaus) public returns (uint256)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Events: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park_success_In(address car, uint256 parkhaus, uint256 parkplatz);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park_success_Out(address car, uint256 parkhaus, uint256 parkplatz)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852160" y="2485440"/>
            <a:ext cx="3727080" cy="248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Parkhaus (Anzeige)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 freeSpots(uint256 parkhaus) internal returns (uint256)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free_spots(uint256 parkhaus, uint256 frei);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5212080" y="1828800"/>
            <a:ext cx="1401480" cy="210312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6493680" y="1828800"/>
            <a:ext cx="3155400" cy="210312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5438880" y="4654800"/>
            <a:ext cx="3430800" cy="192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Benutzerabfrage (Handy)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Funktion: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 showCar(address car_searched) public returns (uint256)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Event: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show_car(address car,uint256 parkhaus, uint256 parkingTime, uint256 value_now, uint256 parkplatz);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6217920" y="2574720"/>
            <a:ext cx="3271680" cy="245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Contract erstellen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548640" y="1828800"/>
            <a:ext cx="9305640" cy="48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</TotalTime>
  <Application>LibreOffice/5.3.7.2.0$Linux_X86_64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2017-06-13T10:50:59Z</dcterms:created>
  <dc:creator/>
  <dc:description/>
  <dc:language>de-DE</dc:language>
  <cp:lastModifiedBy/>
  <dcterms:modified xsi:type="dcterms:W3CDTF">2017-12-28T15:30:16Z</dcterms:modified>
  <cp:revision>78</cp:revision>
  <dc:subject/>
  <dc:title/>
</cp:coreProperties>
</file>